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Montserrat"/>
      <p:regular r:id="rId12"/>
      <p:bold r:id="rId13"/>
      <p:italic r:id="rId14"/>
      <p:boldItalic r:id="rId15"/>
    </p:embeddedFont>
    <p:embeddedFont>
      <p:font typeface="La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Montserrat-bold.fntdata"/><Relationship Id="rId12" Type="http://schemas.openxmlformats.org/officeDocument/2006/relationships/font" Target="fonts/Montserra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boldItalic.fntdata"/><Relationship Id="rId14" Type="http://schemas.openxmlformats.org/officeDocument/2006/relationships/font" Target="fonts/Montserrat-italic.fntdata"/><Relationship Id="rId17" Type="http://schemas.openxmlformats.org/officeDocument/2006/relationships/font" Target="fonts/Lato-bold.fntdata"/><Relationship Id="rId16" Type="http://schemas.openxmlformats.org/officeDocument/2006/relationships/font" Target="fonts/La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boldItalic.fntdata"/><Relationship Id="rId6" Type="http://schemas.openxmlformats.org/officeDocument/2006/relationships/slide" Target="slides/slide1.xml"/><Relationship Id="rId18" Type="http://schemas.openxmlformats.org/officeDocument/2006/relationships/font" Target="fonts/La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6ac51bd10b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6ac51bd10b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6ac51bd10b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6ac51bd10b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6ac51bd10b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26ac51bd10b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6ac51bd10b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6ac51bd10b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6ac51bd10b_0_1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6ac51bd10b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Lightning Talk #1: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Problems and Users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Team sddec24-16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Chase, Cameron, Cayden, Blake, Tejal, Holden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Overview</a:t>
            </a:r>
            <a:endParaRPr/>
          </a:p>
        </p:txBody>
      </p:sp>
      <p:sp>
        <p:nvSpPr>
          <p:cNvPr id="141" name="Google Shape;141;p1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Develop an Intelligent Plant Care System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Hardware: </a:t>
            </a:r>
            <a:endParaRPr sz="16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Microcontroller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Sensors (moisture, light, macronutrients, etc.)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Actuators (device for watering, fertilizing)</a:t>
            </a:r>
            <a:endParaRPr sz="14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Software:</a:t>
            </a:r>
            <a:endParaRPr sz="16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Mobile App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Microcontroller software</a:t>
            </a:r>
            <a:endParaRPr sz="14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Network:</a:t>
            </a:r>
            <a:endParaRPr sz="16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Server  (data processing)</a:t>
            </a:r>
            <a:endParaRPr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Statement</a:t>
            </a:r>
            <a:endParaRPr/>
          </a:p>
        </p:txBody>
      </p:sp>
      <p:sp>
        <p:nvSpPr>
          <p:cNvPr id="147" name="Google Shape;147;p15"/>
          <p:cNvSpPr txBox="1"/>
          <p:nvPr>
            <p:ph idx="1" type="body"/>
          </p:nvPr>
        </p:nvSpPr>
        <p:spPr>
          <a:xfrm>
            <a:off x="1297500" y="1567550"/>
            <a:ext cx="63843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Contemporary plant care faces a variety of challenges:</a:t>
            </a:r>
            <a:endParaRPr sz="1600"/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Human monitoring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Plant vitality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Misuse of resources (water, fertilizer, time, etc.)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Simplicity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Solution: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600"/>
              <a:t>Create a plant monitoring device to address these issues with a sustainable approach.</a:t>
            </a:r>
            <a:endParaRPr sz="1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Users / Personas</a:t>
            </a:r>
            <a:endParaRPr/>
          </a:p>
        </p:txBody>
      </p:sp>
      <p:sp>
        <p:nvSpPr>
          <p:cNvPr id="153" name="Google Shape;153;p16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Morgan - </a:t>
            </a:r>
            <a:r>
              <a:rPr lang="en" sz="1600"/>
              <a:t>Hobbyist</a:t>
            </a:r>
            <a:endParaRPr sz="16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Sustainable living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Enjoys wildlife and house plants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Cares about gardening and plant health</a:t>
            </a:r>
            <a:endParaRPr sz="14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Brian - Farmer</a:t>
            </a:r>
            <a:endParaRPr sz="16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Wants to improve crop yield and quality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Background in plant care</a:t>
            </a:r>
            <a:endParaRPr sz="14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Janet - Researcher</a:t>
            </a:r>
            <a:endParaRPr sz="16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Highly knowledgeable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Very busy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Used to using measurement devices.</a:t>
            </a:r>
            <a:endParaRPr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7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User Needs</a:t>
            </a:r>
            <a:endParaRPr/>
          </a:p>
        </p:txBody>
      </p:sp>
      <p:sp>
        <p:nvSpPr>
          <p:cNvPr id="159" name="Google Shape;159;p17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Morgan - Hobbyist</a:t>
            </a:r>
            <a:endParaRPr sz="16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Device that is easy to understand and use.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Not too expensive.</a:t>
            </a:r>
            <a:endParaRPr sz="14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Brian - Farmer</a:t>
            </a:r>
            <a:endParaRPr sz="16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Device that is accurate.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Provides additional value on top of his expertise.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Insights into issues with crops.</a:t>
            </a:r>
            <a:endParaRPr sz="14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Janet - Researcher</a:t>
            </a:r>
            <a:endParaRPr sz="16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Ability to read and store data.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Save time.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High quality and accurate data.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8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</a:t>
            </a:r>
            <a:endParaRPr/>
          </a:p>
        </p:txBody>
      </p:sp>
      <p:sp>
        <p:nvSpPr>
          <p:cNvPr id="165" name="Google Shape;165;p18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The plant monitoring device will need:</a:t>
            </a:r>
            <a:endParaRPr sz="16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Hardware:</a:t>
            </a:r>
            <a:endParaRPr sz="1400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Accurate sensors</a:t>
            </a:r>
            <a:endParaRPr sz="1400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Actuators </a:t>
            </a:r>
            <a:endParaRPr sz="1400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Simple Setup</a:t>
            </a:r>
            <a:endParaRPr sz="1400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Reasonably inexpensive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Software: </a:t>
            </a:r>
            <a:endParaRPr sz="1400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Mobile App</a:t>
            </a:r>
            <a:endParaRPr sz="1400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User accounts</a:t>
            </a:r>
            <a:endParaRPr sz="1400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Downloadable data option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